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ihEiXVvyrv0f/O675lRzwn+vlk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7a808fdf3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gb7a808fd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screenshot of a video game&#10;&#10;Description automatically generated with medium confidence" id="17" name="Google Shape;17;p2"/>
          <p:cNvPicPr preferRelativeResize="0"/>
          <p:nvPr/>
        </p:nvPicPr>
        <p:blipFill rotWithShape="1">
          <a:blip r:embed="rId2">
            <a:alphaModFix/>
          </a:blip>
          <a:srcRect b="33732" l="8371" r="3926" t="33131"/>
          <a:stretch/>
        </p:blipFill>
        <p:spPr>
          <a:xfrm>
            <a:off x="0" y="6064600"/>
            <a:ext cx="3276601" cy="656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&#10;&#10;Description automatically generated" id="18" name="Google Shape;18;p2"/>
          <p:cNvPicPr preferRelativeResize="0"/>
          <p:nvPr/>
        </p:nvPicPr>
        <p:blipFill rotWithShape="1">
          <a:blip r:embed="rId3">
            <a:alphaModFix/>
          </a:blip>
          <a:srcRect b="12857" l="3360" r="3847" t="11279"/>
          <a:stretch/>
        </p:blipFill>
        <p:spPr>
          <a:xfrm>
            <a:off x="9339943" y="6023227"/>
            <a:ext cx="2852057" cy="66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screenshot of a video game&#10;&#10;Description automatically generated with medium confidence" id="92" name="Google Shape;92;p11"/>
          <p:cNvPicPr preferRelativeResize="0"/>
          <p:nvPr/>
        </p:nvPicPr>
        <p:blipFill rotWithShape="1">
          <a:blip r:embed="rId2">
            <a:alphaModFix/>
          </a:blip>
          <a:srcRect b="33732" l="8371" r="3926" t="33131"/>
          <a:stretch/>
        </p:blipFill>
        <p:spPr>
          <a:xfrm>
            <a:off x="0" y="6064600"/>
            <a:ext cx="3276601" cy="656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&#10;&#10;Description automatically generated" id="93" name="Google Shape;93;p11"/>
          <p:cNvPicPr preferRelativeResize="0"/>
          <p:nvPr/>
        </p:nvPicPr>
        <p:blipFill rotWithShape="1">
          <a:blip r:embed="rId3">
            <a:alphaModFix/>
          </a:blip>
          <a:srcRect b="12857" l="3360" r="3847" t="11279"/>
          <a:stretch/>
        </p:blipFill>
        <p:spPr>
          <a:xfrm>
            <a:off x="9339943" y="6023227"/>
            <a:ext cx="2852057" cy="66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screenshot of a video game&#10;&#10;Description automatically generated with medium confidence" id="100" name="Google Shape;100;p12"/>
          <p:cNvPicPr preferRelativeResize="0"/>
          <p:nvPr/>
        </p:nvPicPr>
        <p:blipFill rotWithShape="1">
          <a:blip r:embed="rId2">
            <a:alphaModFix/>
          </a:blip>
          <a:srcRect b="33732" l="8371" r="3926" t="33131"/>
          <a:stretch/>
        </p:blipFill>
        <p:spPr>
          <a:xfrm>
            <a:off x="0" y="6064600"/>
            <a:ext cx="3276601" cy="656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&#10;&#10;Description automatically generated" id="101" name="Google Shape;101;p12"/>
          <p:cNvPicPr preferRelativeResize="0"/>
          <p:nvPr/>
        </p:nvPicPr>
        <p:blipFill rotWithShape="1">
          <a:blip r:embed="rId3">
            <a:alphaModFix/>
          </a:blip>
          <a:srcRect b="12857" l="3360" r="3847" t="11279"/>
          <a:stretch/>
        </p:blipFill>
        <p:spPr>
          <a:xfrm>
            <a:off x="9339943" y="6023227"/>
            <a:ext cx="2852057" cy="66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screenshot of a video game&#10;&#10;Description automatically generated with medium confidence" id="25" name="Google Shape;25;p3"/>
          <p:cNvPicPr preferRelativeResize="0"/>
          <p:nvPr/>
        </p:nvPicPr>
        <p:blipFill rotWithShape="1">
          <a:blip r:embed="rId2">
            <a:alphaModFix/>
          </a:blip>
          <a:srcRect b="33732" l="8371" r="3926" t="33131"/>
          <a:stretch/>
        </p:blipFill>
        <p:spPr>
          <a:xfrm>
            <a:off x="0" y="6064600"/>
            <a:ext cx="3276601" cy="656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&#10;&#10;Description automatically generated" id="26" name="Google Shape;26;p3"/>
          <p:cNvPicPr preferRelativeResize="0"/>
          <p:nvPr/>
        </p:nvPicPr>
        <p:blipFill rotWithShape="1">
          <a:blip r:embed="rId3">
            <a:alphaModFix/>
          </a:blip>
          <a:srcRect b="12857" l="3360" r="3847" t="11279"/>
          <a:stretch/>
        </p:blipFill>
        <p:spPr>
          <a:xfrm>
            <a:off x="9339943" y="6023227"/>
            <a:ext cx="2852057" cy="66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screenshot of a video game&#10;&#10;Description automatically generated with medium confidence" id="33" name="Google Shape;33;p4"/>
          <p:cNvPicPr preferRelativeResize="0"/>
          <p:nvPr/>
        </p:nvPicPr>
        <p:blipFill rotWithShape="1">
          <a:blip r:embed="rId2">
            <a:alphaModFix/>
          </a:blip>
          <a:srcRect b="33732" l="8371" r="3926" t="33131"/>
          <a:stretch/>
        </p:blipFill>
        <p:spPr>
          <a:xfrm>
            <a:off x="0" y="6064600"/>
            <a:ext cx="3276601" cy="656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&#10;&#10;Description automatically generated" id="34" name="Google Shape;34;p4"/>
          <p:cNvPicPr preferRelativeResize="0"/>
          <p:nvPr/>
        </p:nvPicPr>
        <p:blipFill rotWithShape="1">
          <a:blip r:embed="rId3">
            <a:alphaModFix/>
          </a:blip>
          <a:srcRect b="12857" l="3360" r="3847" t="11279"/>
          <a:stretch/>
        </p:blipFill>
        <p:spPr>
          <a:xfrm>
            <a:off x="9339943" y="6023227"/>
            <a:ext cx="2852057" cy="66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screenshot of a video game&#10;&#10;Description automatically generated with medium confidence" id="42" name="Google Shape;42;p5"/>
          <p:cNvPicPr preferRelativeResize="0"/>
          <p:nvPr/>
        </p:nvPicPr>
        <p:blipFill rotWithShape="1">
          <a:blip r:embed="rId2">
            <a:alphaModFix/>
          </a:blip>
          <a:srcRect b="33732" l="8371" r="3926" t="33131"/>
          <a:stretch/>
        </p:blipFill>
        <p:spPr>
          <a:xfrm>
            <a:off x="0" y="6064600"/>
            <a:ext cx="3276601" cy="656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&#10;&#10;Description automatically generated" id="43" name="Google Shape;43;p5"/>
          <p:cNvPicPr preferRelativeResize="0"/>
          <p:nvPr/>
        </p:nvPicPr>
        <p:blipFill rotWithShape="1">
          <a:blip r:embed="rId3">
            <a:alphaModFix/>
          </a:blip>
          <a:srcRect b="12857" l="3360" r="3847" t="11279"/>
          <a:stretch/>
        </p:blipFill>
        <p:spPr>
          <a:xfrm>
            <a:off x="9339943" y="6023227"/>
            <a:ext cx="2852057" cy="66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screenshot of a video game&#10;&#10;Description automatically generated with medium confidence" id="53" name="Google Shape;53;p6"/>
          <p:cNvPicPr preferRelativeResize="0"/>
          <p:nvPr/>
        </p:nvPicPr>
        <p:blipFill rotWithShape="1">
          <a:blip r:embed="rId2">
            <a:alphaModFix/>
          </a:blip>
          <a:srcRect b="33732" l="8371" r="3926" t="33131"/>
          <a:stretch/>
        </p:blipFill>
        <p:spPr>
          <a:xfrm>
            <a:off x="0" y="6064600"/>
            <a:ext cx="3276601" cy="656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&#10;&#10;Description automatically generated" id="54" name="Google Shape;54;p6"/>
          <p:cNvPicPr preferRelativeResize="0"/>
          <p:nvPr/>
        </p:nvPicPr>
        <p:blipFill rotWithShape="1">
          <a:blip r:embed="rId3">
            <a:alphaModFix/>
          </a:blip>
          <a:srcRect b="12857" l="3360" r="3847" t="11279"/>
          <a:stretch/>
        </p:blipFill>
        <p:spPr>
          <a:xfrm>
            <a:off x="9339943" y="6023227"/>
            <a:ext cx="2852057" cy="66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screenshot of a video game&#10;&#10;Description automatically generated with medium confidence" id="60" name="Google Shape;60;p7"/>
          <p:cNvPicPr preferRelativeResize="0"/>
          <p:nvPr/>
        </p:nvPicPr>
        <p:blipFill rotWithShape="1">
          <a:blip r:embed="rId2">
            <a:alphaModFix/>
          </a:blip>
          <a:srcRect b="33732" l="8371" r="3926" t="33131"/>
          <a:stretch/>
        </p:blipFill>
        <p:spPr>
          <a:xfrm>
            <a:off x="0" y="6064600"/>
            <a:ext cx="3276601" cy="656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&#10;&#10;Description automatically generated" id="61" name="Google Shape;61;p7"/>
          <p:cNvPicPr preferRelativeResize="0"/>
          <p:nvPr/>
        </p:nvPicPr>
        <p:blipFill rotWithShape="1">
          <a:blip r:embed="rId3">
            <a:alphaModFix/>
          </a:blip>
          <a:srcRect b="12857" l="3360" r="3847" t="11279"/>
          <a:stretch/>
        </p:blipFill>
        <p:spPr>
          <a:xfrm>
            <a:off x="9339943" y="6023227"/>
            <a:ext cx="2852057" cy="66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screenshot of a video game&#10;&#10;Description automatically generated with medium confidence" id="66" name="Google Shape;66;p8"/>
          <p:cNvPicPr preferRelativeResize="0"/>
          <p:nvPr/>
        </p:nvPicPr>
        <p:blipFill rotWithShape="1">
          <a:blip r:embed="rId2">
            <a:alphaModFix/>
          </a:blip>
          <a:srcRect b="33732" l="8371" r="3926" t="33131"/>
          <a:stretch/>
        </p:blipFill>
        <p:spPr>
          <a:xfrm>
            <a:off x="0" y="6064600"/>
            <a:ext cx="3276601" cy="656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&#10;&#10;Description automatically generated" id="67" name="Google Shape;67;p8"/>
          <p:cNvPicPr preferRelativeResize="0"/>
          <p:nvPr/>
        </p:nvPicPr>
        <p:blipFill rotWithShape="1">
          <a:blip r:embed="rId3">
            <a:alphaModFix/>
          </a:blip>
          <a:srcRect b="12857" l="3360" r="3847" t="11279"/>
          <a:stretch/>
        </p:blipFill>
        <p:spPr>
          <a:xfrm>
            <a:off x="9339943" y="6023227"/>
            <a:ext cx="2852057" cy="66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71" name="Google Shape;7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2" name="Google Shape;7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screenshot of a video game&#10;&#10;Description automatically generated with medium confidence" id="75" name="Google Shape;75;p9"/>
          <p:cNvPicPr preferRelativeResize="0"/>
          <p:nvPr/>
        </p:nvPicPr>
        <p:blipFill rotWithShape="1">
          <a:blip r:embed="rId2">
            <a:alphaModFix/>
          </a:blip>
          <a:srcRect b="33732" l="8371" r="3926" t="33131"/>
          <a:stretch/>
        </p:blipFill>
        <p:spPr>
          <a:xfrm>
            <a:off x="0" y="6064600"/>
            <a:ext cx="3276601" cy="656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&#10;&#10;Description automatically generated" id="76" name="Google Shape;76;p9"/>
          <p:cNvPicPr preferRelativeResize="0"/>
          <p:nvPr/>
        </p:nvPicPr>
        <p:blipFill rotWithShape="1">
          <a:blip r:embed="rId3">
            <a:alphaModFix/>
          </a:blip>
          <a:srcRect b="12857" l="3360" r="3847" t="11279"/>
          <a:stretch/>
        </p:blipFill>
        <p:spPr>
          <a:xfrm>
            <a:off x="9339943" y="6023227"/>
            <a:ext cx="2852057" cy="66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1" name="Google Shape;8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screenshot of a video game&#10;&#10;Description automatically generated with medium confidence" id="84" name="Google Shape;84;p10"/>
          <p:cNvPicPr preferRelativeResize="0"/>
          <p:nvPr/>
        </p:nvPicPr>
        <p:blipFill rotWithShape="1">
          <a:blip r:embed="rId2">
            <a:alphaModFix/>
          </a:blip>
          <a:srcRect b="33732" l="8371" r="3926" t="33131"/>
          <a:stretch/>
        </p:blipFill>
        <p:spPr>
          <a:xfrm>
            <a:off x="0" y="6064600"/>
            <a:ext cx="3276601" cy="656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&#10;&#10;Description automatically generated" id="85" name="Google Shape;85;p10"/>
          <p:cNvPicPr preferRelativeResize="0"/>
          <p:nvPr/>
        </p:nvPicPr>
        <p:blipFill rotWithShape="1">
          <a:blip r:embed="rId3">
            <a:alphaModFix/>
          </a:blip>
          <a:srcRect b="12857" l="3360" r="3847" t="11279"/>
          <a:stretch/>
        </p:blipFill>
        <p:spPr>
          <a:xfrm>
            <a:off x="9339943" y="6023227"/>
            <a:ext cx="2852057" cy="66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7a808fdf3_0_0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Πώς να καταπολεμήσετε την κλιματική αλλαγή σε κοινοτικό επίπεδο και πώς να κάνετε μια κοινότητα οικολογική και βιώσιμη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 sz="3600"/>
          </a:p>
        </p:txBody>
      </p:sp>
      <p:sp>
        <p:nvSpPr>
          <p:cNvPr id="107" name="Google Shape;107;gb7a808fdf3_0_0"/>
          <p:cNvSpPr txBox="1"/>
          <p:nvPr>
            <p:ph idx="1" type="subTitle"/>
          </p:nvPr>
        </p:nvSpPr>
        <p:spPr>
          <a:xfrm>
            <a:off x="1524000" y="357487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/>
              <a:t>PIECE Project – Itaka Training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Icebreaker/Energizer</a:t>
            </a:r>
            <a:endParaRPr/>
          </a:p>
        </p:txBody>
      </p:sp>
      <p:sp>
        <p:nvSpPr>
          <p:cNvPr id="113" name="Google Shape;113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Δωμάτια ανάπαυσης με μικρότερες ομάδες δύο ή τριών ατόμων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Συστηθείτε και μοιραστείτε το «ένα πράγμα» που θα θέλατε να γνωρίζουν οι άνθρωποι για εσάς και γιατί.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4200">
                <a:latin typeface="Arial"/>
                <a:ea typeface="Arial"/>
                <a:cs typeface="Arial"/>
                <a:sym typeface="Arial"/>
              </a:rPr>
              <a:t>Ας ορίσουμε την κλιματική αλλαγή, την οικολογία και τη βιωσιμότητα</a:t>
            </a:r>
            <a:endParaRPr sz="4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Κάθε ομάδα θα ορίσει μία από τις τρεις λέξεις (κλιματική αλλαγή, οικολογία και βιωσιμότητα) και πώς αυτές οι λέξεις σχετίζονται με τις κοινότητές τους.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Μην ερευνάτε τους ορισμούς στο διαδίκτυο.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15 λεπτά για συζήτηση.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Μετά τη λήξη του χρόνου, ένα άτομο από την αίθουσα θα δώσει σχόλια και θα παρουσιάσει τη συζήτηση που είχαν στις ομάδες τους.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Μέγιστο 5 λεπτά ανά ομάδα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285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Έξυπνοι στόχοι – Συγκεκριμένοι</a:t>
            </a:r>
            <a:endParaRPr/>
          </a:p>
        </p:txBody>
      </p:sp>
      <p:sp>
        <p:nvSpPr>
          <p:cNvPr id="125" name="Google Shape;125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898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Τι αποτελέσματα αναζητούμε;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898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Είναι σαφές τι σημαίνει ο στόχος;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898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Πώς θα επιτευχθεί αυτό και ποιες στρατηγικές θα ακολουθηθούν;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898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Τι πρέπει να συμβεί;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898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Τι θα κάνουμε, με ή για ποιον;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898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Ποιος θα είναι υπεύθυνος για τι και χρειάζεται να εμπλακεί κάποιος άλλος;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898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Πότε θέλουμε να ολοκληρωθεί αυτό;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Στόχοι sMart – Μετρήσιμοι</a:t>
            </a:r>
            <a:endParaRPr/>
          </a:p>
        </p:txBody>
      </p:sp>
      <p:sp>
        <p:nvSpPr>
          <p:cNvPr id="131" name="Google Shape;131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Πώς θα ξέρω ότι έχει συμβεί η αλλαγή;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Μπορούν να ληφθούν αυτές οι μετρήσεις;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Έξυπνοι στόχοι – επιτεύξιμοι</a:t>
            </a:r>
            <a:endParaRPr/>
          </a:p>
        </p:txBody>
      </p:sp>
      <p:sp>
        <p:nvSpPr>
          <p:cNvPr id="137" name="Google Shape;137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Ποιος θα πραγματοποιήσει τις απαιτούμενες ενέργειες;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Έχουν τις απαραίτητες δεξιότητες για να κάνουν καλά την εργασία;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Διατίθενται ή μπορούν να αποκτηθούν οι πόροι (προσωπικό, χρηματοδότηση, χρόνος, εξοπλισμός κ.λπ.) για την επίτευξη αυτού του στόχου;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Ποιος θα φέρει την ευθύνη για τι;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4300">
                <a:latin typeface="Arial"/>
                <a:ea typeface="Arial"/>
                <a:cs typeface="Arial"/>
                <a:sym typeface="Arial"/>
              </a:rPr>
              <a:t>Έξυπνοι στόχοι – Ρεαλιστικοί/Σχετικοί</a:t>
            </a:r>
            <a:endParaRPr/>
          </a:p>
        </p:txBody>
      </p:sp>
      <p:sp>
        <p:nvSpPr>
          <p:cNvPr id="143" name="Google Shape;143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SzPts val="1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Ρεαλιστικός = σαφής κατανόηση του τρόπου με τον οποίο μπορεί να επιτευχθεί ο στόχος. ότι δεν υπάρχουν περιστάσεις ή παράγοντες που θα καθιστούσαν αδύνατη ή απίθανη την επίτευξη του στόχου· και ότι τυχόν πιθανά εμπόδια και περιορισμοί έχουν ληφθεί υπόψη.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SzPts val="1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Σχετικοί = οι στόχοι που έχουν τεθεί είναι κατάλληλοι για το άτομο ή την ομάδα και τον εργασιακό τους ρόλο και λειτουργία ή σε οργανωτικό επίπεδο που ευθυγραμμίζονται με τον γενικό σκοπό και τη στρατηγική του οργανισμού</a:t>
            </a:r>
            <a:endParaRPr b="1"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ΕΞΥΠΝΟΙ ΣΤΟΧΟΙ – Έγκαιροι</a:t>
            </a:r>
            <a:endParaRPr/>
          </a:p>
        </p:txBody>
      </p:sp>
      <p:sp>
        <p:nvSpPr>
          <p:cNvPr id="149" name="Google Shape;149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30200" lvl="0" marL="457200" rtl="0" algn="l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Είναι απαραίτητο να οριστεί μια ημερομηνία ή ώρα έως την οποία ο στόχος θα έπρεπε να έχει επιτευχθεί ή να ολοκληρωθεί και αυτό συμβάλλει στο να καταστούν οι στόχοι μετρήσιμοι.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Προσδιορίστε ορόσημα ή βασικά βήματα και ορίστε προθεσμίες για αυτά, ώστε να διατηρηθεί η πρόοδος προς τον τελικό στόχο.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Reflection</a:t>
            </a:r>
            <a:endParaRPr/>
          </a:p>
        </p:txBody>
      </p:sp>
      <p:sp>
        <p:nvSpPr>
          <p:cNvPr id="155" name="Google Shape;155;p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Πως αισθάνεσαι?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Τι σας άρεσε στη συνεδρία;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Τι θα κάνατε διαφορετικά;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Βλέπετε τον εαυτό σας να εφαρμόζει τη μάθησή σας;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Έχετε κάποια ιδέα για το τι θα κάνατε με τις κοινότητές σας;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2021-01-21T14:33:45Z</dcterms:created>
  <dc:creator>Samuel Yosef</dc:creator>
</cp:coreProperties>
</file>