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Kz1alLKkdQksb9Ifa0lPjeQiR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7a808fdf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gb7a808fd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17" name="Google Shape;17;p2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18" name="Google Shape;18;p2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92" name="Google Shape;92;p11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93" name="Google Shape;93;p11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100" name="Google Shape;100;p12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101" name="Google Shape;101;p12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25" name="Google Shape;25;p3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26" name="Google Shape;26;p3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33" name="Google Shape;33;p4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34" name="Google Shape;34;p4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42" name="Google Shape;42;p5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43" name="Google Shape;43;p5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53" name="Google Shape;53;p6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54" name="Google Shape;54;p6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60" name="Google Shape;60;p7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61" name="Google Shape;61;p7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66" name="Google Shape;66;p8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67" name="Google Shape;67;p8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71" name="Google Shape;71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75" name="Google Shape;75;p9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76" name="Google Shape;76;p9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0" name="Google Shape;80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81" name="Google Shape;8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A screenshot of a video game&#10;&#10;Description automatically generated with medium confidence" id="84" name="Google Shape;84;p10"/>
          <p:cNvPicPr preferRelativeResize="0"/>
          <p:nvPr/>
        </p:nvPicPr>
        <p:blipFill rotWithShape="1">
          <a:blip r:embed="rId2">
            <a:alphaModFix/>
          </a:blip>
          <a:srcRect b="33732" l="8371" r="3926" t="33131"/>
          <a:stretch/>
        </p:blipFill>
        <p:spPr>
          <a:xfrm>
            <a:off x="0" y="6064600"/>
            <a:ext cx="3276601" cy="656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aphical user interface, text, application&#10;&#10;Description automatically generated" id="85" name="Google Shape;85;p10"/>
          <p:cNvPicPr preferRelativeResize="0"/>
          <p:nvPr/>
        </p:nvPicPr>
        <p:blipFill rotWithShape="1">
          <a:blip r:embed="rId3">
            <a:alphaModFix/>
          </a:blip>
          <a:srcRect b="12857" l="3360" r="3847" t="11279"/>
          <a:stretch/>
        </p:blipFill>
        <p:spPr>
          <a:xfrm>
            <a:off x="9339943" y="6023227"/>
            <a:ext cx="2852057" cy="6662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airbnb.co.uk/trust/standards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7a808fdf3_0_0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-US" sz="3800">
                <a:latin typeface="Arial"/>
                <a:ea typeface="Arial"/>
                <a:cs typeface="Arial"/>
                <a:sym typeface="Arial"/>
              </a:rPr>
              <a:t>Πώς να δημιουργήσετε έναν ασφαλή διαδικτυακό χώρο για τις κοινότητες και για την αφήγηση ιστοριών στην κοινότητα</a:t>
            </a:r>
            <a:endParaRPr sz="37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gb7a808fdf3_0_0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</a:pPr>
            <a:r>
              <a:rPr lang="en-US"/>
              <a:t>PIECE Project – Kairos Europe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Icebreaker / Energiser</a:t>
            </a:r>
            <a:endParaRPr/>
          </a:p>
        </p:txBody>
      </p:sp>
      <p:sp>
        <p:nvSpPr>
          <p:cNvPr id="113" name="Google Shape;113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Σκεφτείτε τη μέρα σας μέχρι τώρα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Επιλέξτε ένα emoji που αντιπροσωπεύει τα συναισθήματά σας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Θέλετε να το μοιραστείτε;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Εισαγωγή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είναι η αφήγηση της κοινότητας;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Πες μας την ιστορία σου!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Πες την ιστορία σου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30 λεπτά ομαδική δουλειά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Σκέψου μια ιστορία για την κοινότητά σου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Πού θα ήθελες να το μοιραστείς διαδικτυακά;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Μοιράσου την ιστορία σου!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Ας θεσπίσουμε τους κανόνες μας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Οδηγίες βασισμένες σε κανόνες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Οδηγίες βασισμένες σε αξίες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Ομαδική εργασία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 λεπτά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Δημιουργήστε οδηγίες (είτε βάσει κανόνων είτε βάσει αξίας)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Μοιραστείτε τις οδηγίες σας με την ομάδα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Case Study</a:t>
            </a:r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Airbnb community standards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Reflection</a:t>
            </a:r>
            <a:endParaRPr/>
          </a:p>
        </p:txBody>
      </p:sp>
      <p:sp>
        <p:nvSpPr>
          <p:cNvPr id="149" name="Google Shape;149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Πώς νιώθεις;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σου άρεσε σε αυτό το session;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Τι θα έκανες διαφορετικά;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Βλέπεις τον εαυτό σου να εφαρμόζει αυτά που έμαθε;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Έχετε κάποια ιδέα για το τι θα κάνατε με τις κοινότητές σας;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2021-01-21T14:33:45Z</dcterms:created>
  <dc:creator>Samuel Yosef</dc:creator>
</cp:coreProperties>
</file>